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2205" y="27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7"/>
            <a:ext cx="5143500" cy="2943577"/>
          </a:xfrm>
        </p:spPr>
        <p:txBody>
          <a:bodyPr/>
          <a:lstStyle>
            <a:lvl1pPr marL="0" indent="0" algn="ctr">
              <a:buNone/>
              <a:defRPr sz="1801"/>
            </a:lvl1pPr>
            <a:lvl2pPr marL="342887" indent="0" algn="ctr">
              <a:buNone/>
              <a:defRPr sz="1500"/>
            </a:lvl2pPr>
            <a:lvl3pPr marL="685775" indent="0" algn="ctr">
              <a:buNone/>
              <a:defRPr sz="1349"/>
            </a:lvl3pPr>
            <a:lvl4pPr marL="1028662" indent="0" algn="ctr">
              <a:buNone/>
              <a:defRPr sz="1200"/>
            </a:lvl4pPr>
            <a:lvl5pPr marL="1371549" indent="0" algn="ctr">
              <a:buNone/>
              <a:defRPr sz="1200"/>
            </a:lvl5pPr>
            <a:lvl6pPr marL="1714436" indent="0" algn="ctr">
              <a:buNone/>
              <a:defRPr sz="1200"/>
            </a:lvl6pPr>
            <a:lvl7pPr marL="2057325" indent="0" algn="ctr">
              <a:buNone/>
              <a:defRPr sz="1200"/>
            </a:lvl7pPr>
            <a:lvl8pPr marL="2400211" indent="0" algn="ctr">
              <a:buNone/>
              <a:defRPr sz="1200"/>
            </a:lvl8pPr>
            <a:lvl9pPr marL="274309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8159054"/>
            <a:ext cx="5915025" cy="2666999"/>
          </a:xfrm>
        </p:spPr>
        <p:txBody>
          <a:bodyPr/>
          <a:lstStyle>
            <a:lvl1pPr marL="0" indent="0">
              <a:buNone/>
              <a:defRPr sz="1801">
                <a:solidFill>
                  <a:schemeClr val="tx1"/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6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4" y="2988734"/>
            <a:ext cx="2901255" cy="1464732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887" indent="0">
              <a:buNone/>
              <a:defRPr sz="1500" b="1"/>
            </a:lvl2pPr>
            <a:lvl3pPr marL="685775" indent="0">
              <a:buNone/>
              <a:defRPr sz="1349" b="1"/>
            </a:lvl3pPr>
            <a:lvl4pPr marL="1028662" indent="0">
              <a:buNone/>
              <a:defRPr sz="1200" b="1"/>
            </a:lvl4pPr>
            <a:lvl5pPr marL="1371549" indent="0">
              <a:buNone/>
              <a:defRPr sz="1200" b="1"/>
            </a:lvl5pPr>
            <a:lvl6pPr marL="1714436" indent="0">
              <a:buNone/>
              <a:defRPr sz="1200" b="1"/>
            </a:lvl6pPr>
            <a:lvl7pPr marL="2057325" indent="0">
              <a:buNone/>
              <a:defRPr sz="1200" b="1"/>
            </a:lvl7pPr>
            <a:lvl8pPr marL="2400211" indent="0">
              <a:buNone/>
              <a:defRPr sz="1200" b="1"/>
            </a:lvl8pPr>
            <a:lvl9pPr marL="274309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4" y="4453470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988734"/>
            <a:ext cx="2915543" cy="1464732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887" indent="0">
              <a:buNone/>
              <a:defRPr sz="1500" b="1"/>
            </a:lvl2pPr>
            <a:lvl3pPr marL="685775" indent="0">
              <a:buNone/>
              <a:defRPr sz="1349" b="1"/>
            </a:lvl3pPr>
            <a:lvl4pPr marL="1028662" indent="0">
              <a:buNone/>
              <a:defRPr sz="1200" b="1"/>
            </a:lvl4pPr>
            <a:lvl5pPr marL="1371549" indent="0">
              <a:buNone/>
              <a:defRPr sz="1200" b="1"/>
            </a:lvl5pPr>
            <a:lvl6pPr marL="1714436" indent="0">
              <a:buNone/>
              <a:defRPr sz="1200" b="1"/>
            </a:lvl6pPr>
            <a:lvl7pPr marL="2057325" indent="0">
              <a:buNone/>
              <a:defRPr sz="1200" b="1"/>
            </a:lvl7pPr>
            <a:lvl8pPr marL="2400211" indent="0">
              <a:buNone/>
              <a:defRPr sz="1200" b="1"/>
            </a:lvl8pPr>
            <a:lvl9pPr marL="274309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4453470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755427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1"/>
            </a:lvl2pPr>
            <a:lvl3pPr marL="685775" indent="0">
              <a:buNone/>
              <a:defRPr sz="900"/>
            </a:lvl3pPr>
            <a:lvl4pPr marL="1028662" indent="0">
              <a:buNone/>
              <a:defRPr sz="750"/>
            </a:lvl4pPr>
            <a:lvl5pPr marL="1371549" indent="0">
              <a:buNone/>
              <a:defRPr sz="750"/>
            </a:lvl5pPr>
            <a:lvl6pPr marL="1714436" indent="0">
              <a:buNone/>
              <a:defRPr sz="750"/>
            </a:lvl6pPr>
            <a:lvl7pPr marL="2057325" indent="0">
              <a:buNone/>
              <a:defRPr sz="750"/>
            </a:lvl7pPr>
            <a:lvl8pPr marL="2400211" indent="0">
              <a:buNone/>
              <a:defRPr sz="750"/>
            </a:lvl8pPr>
            <a:lvl9pPr marL="2743098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755427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5" indent="0">
              <a:buNone/>
              <a:defRPr sz="1801"/>
            </a:lvl3pPr>
            <a:lvl4pPr marL="1028662" indent="0">
              <a:buNone/>
              <a:defRPr sz="1500"/>
            </a:lvl4pPr>
            <a:lvl5pPr marL="1371549" indent="0">
              <a:buNone/>
              <a:defRPr sz="1500"/>
            </a:lvl5pPr>
            <a:lvl6pPr marL="1714436" indent="0">
              <a:buNone/>
              <a:defRPr sz="1500"/>
            </a:lvl6pPr>
            <a:lvl7pPr marL="2057325" indent="0">
              <a:buNone/>
              <a:defRPr sz="1500"/>
            </a:lvl7pPr>
            <a:lvl8pPr marL="2400211" indent="0">
              <a:buNone/>
              <a:defRPr sz="1500"/>
            </a:lvl8pPr>
            <a:lvl9pPr marL="2743098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1"/>
            </a:lvl2pPr>
            <a:lvl3pPr marL="685775" indent="0">
              <a:buNone/>
              <a:defRPr sz="900"/>
            </a:lvl3pPr>
            <a:lvl4pPr marL="1028662" indent="0">
              <a:buNone/>
              <a:defRPr sz="750"/>
            </a:lvl4pPr>
            <a:lvl5pPr marL="1371549" indent="0">
              <a:buNone/>
              <a:defRPr sz="750"/>
            </a:lvl5pPr>
            <a:lvl6pPr marL="1714436" indent="0">
              <a:buNone/>
              <a:defRPr sz="750"/>
            </a:lvl6pPr>
            <a:lvl7pPr marL="2057325" indent="0">
              <a:buNone/>
              <a:defRPr sz="750"/>
            </a:lvl7pPr>
            <a:lvl8pPr marL="2400211" indent="0">
              <a:buNone/>
              <a:defRPr sz="750"/>
            </a:lvl8pPr>
            <a:lvl9pPr marL="2743098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9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6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3F3A-45DD-40AB-90F3-122512C839C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11300186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6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96DF-3D70-4F32-B34F-DFCC099E0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0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7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5" indent="-171445" algn="l" defTabSz="68577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2" indent="-171445" algn="l" defTabSz="6857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857218" indent="-171445" algn="l" defTabSz="6857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5" indent="-171445" algn="l" defTabSz="6857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94" indent="-171445" algn="l" defTabSz="6857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81" indent="-171445" algn="l" defTabSz="6857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8" indent="-171445" algn="l" defTabSz="6857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4" indent="-171445" algn="l" defTabSz="6857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543" indent="-171445" algn="l" defTabSz="6857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75" algn="l" defTabSz="68577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2" algn="l" defTabSz="68577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9" algn="l" defTabSz="68577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6" algn="l" defTabSz="68577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5" algn="l" defTabSz="68577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1" algn="l" defTabSz="68577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8" algn="l" defTabSz="68577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clothing&#10;&#10;Description generated with very high confidence">
            <a:extLst>
              <a:ext uri="{FF2B5EF4-FFF2-40B4-BE49-F238E27FC236}">
                <a16:creationId xmlns:a16="http://schemas.microsoft.com/office/drawing/2014/main" id="{BE1933CE-7AD8-42DB-9AB3-A8451EF05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858000" cy="7486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162DB0-422A-4318-96B2-38ABD807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7486650"/>
            <a:ext cx="6934201" cy="47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2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ewspaper&#10;&#10;Description generated with very high confidence">
            <a:extLst>
              <a:ext uri="{FF2B5EF4-FFF2-40B4-BE49-F238E27FC236}">
                <a16:creationId xmlns:a16="http://schemas.microsoft.com/office/drawing/2014/main" id="{50825D50-AAD3-4998-ABFF-963E81A45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" y="-114300"/>
            <a:ext cx="6858941" cy="123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5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osing for a picture&#10;&#10;Description generated with high confidence">
            <a:extLst>
              <a:ext uri="{FF2B5EF4-FFF2-40B4-BE49-F238E27FC236}">
                <a16:creationId xmlns:a16="http://schemas.microsoft.com/office/drawing/2014/main" id="{310639D5-54C1-4369-803E-8D209205A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62354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4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0EBB0F4E-AD9E-4DA2-B101-6814D007A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858000" cy="125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FE89E-ED56-4626-B47B-39E8BE37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0"/>
            <a:ext cx="6858000" cy="749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3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D4C933FF-2952-43EF-A7C5-613E8D9C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524000"/>
            <a:ext cx="52959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9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Ng</dc:creator>
  <cp:lastModifiedBy>Stephanie Ng</cp:lastModifiedBy>
  <cp:revision>3</cp:revision>
  <dcterms:created xsi:type="dcterms:W3CDTF">2018-03-05T07:22:52Z</dcterms:created>
  <dcterms:modified xsi:type="dcterms:W3CDTF">2018-03-05T07:43:52Z</dcterms:modified>
</cp:coreProperties>
</file>